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69" r:id="rId3"/>
    <p:sldId id="270" r:id="rId4"/>
  </p:sldIdLst>
  <p:sldSz cx="9144000" cy="6858000" type="letter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86" d="100"/>
          <a:sy n="86" d="100"/>
        </p:scale>
        <p:origin x="14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6C3F-69B5-45BD-8D51-F73E0F07AF96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3EF56-920A-44F7-8655-5399B6EAC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573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6C3F-69B5-45BD-8D51-F73E0F07AF96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3EF56-920A-44F7-8655-5399B6EAC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764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6C3F-69B5-45BD-8D51-F73E0F07AF96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3EF56-920A-44F7-8655-5399B6EAC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215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6C3F-69B5-45BD-8D51-F73E0F07AF96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3EF56-920A-44F7-8655-5399B6EAC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440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6C3F-69B5-45BD-8D51-F73E0F07AF96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3EF56-920A-44F7-8655-5399B6EAC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27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6C3F-69B5-45BD-8D51-F73E0F07AF96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3EF56-920A-44F7-8655-5399B6EAC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275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6C3F-69B5-45BD-8D51-F73E0F07AF96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3EF56-920A-44F7-8655-5399B6EAC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758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6C3F-69B5-45BD-8D51-F73E0F07AF96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3EF56-920A-44F7-8655-5399B6EAC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66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6C3F-69B5-45BD-8D51-F73E0F07AF96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3EF56-920A-44F7-8655-5399B6EAC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290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6C3F-69B5-45BD-8D51-F73E0F07AF96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3EF56-920A-44F7-8655-5399B6EAC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684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6C3F-69B5-45BD-8D51-F73E0F07AF96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3EF56-920A-44F7-8655-5399B6EAC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400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06C3F-69B5-45BD-8D51-F73E0F07AF96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3EF56-920A-44F7-8655-5399B6EAC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589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27B6A37-B53B-4920-9BE9-8A03C916B2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3507" y="1639229"/>
            <a:ext cx="6596270" cy="369105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D547E1C-249F-4DBD-931A-8A82B7FA9EFE}"/>
              </a:ext>
            </a:extLst>
          </p:cNvPr>
          <p:cNvSpPr txBox="1"/>
          <p:nvPr/>
        </p:nvSpPr>
        <p:spPr>
          <a:xfrm>
            <a:off x="646771" y="579863"/>
            <a:ext cx="1264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Scatter plot</a:t>
            </a:r>
          </a:p>
        </p:txBody>
      </p:sp>
    </p:spTree>
    <p:extLst>
      <p:ext uri="{BB962C8B-B14F-4D97-AF65-F5344CB8AC3E}">
        <p14:creationId xmlns:p14="http://schemas.microsoft.com/office/powerpoint/2010/main" val="587032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48AF9BD-E385-485B-8273-78AF4A0A9256}"/>
              </a:ext>
            </a:extLst>
          </p:cNvPr>
          <p:cNvCxnSpPr>
            <a:cxnSpLocks/>
          </p:cNvCxnSpPr>
          <p:nvPr/>
        </p:nvCxnSpPr>
        <p:spPr>
          <a:xfrm>
            <a:off x="713341" y="2989540"/>
            <a:ext cx="6248400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25E5650-783E-444D-A677-C05D9133E7AF}"/>
              </a:ext>
            </a:extLst>
          </p:cNvPr>
          <p:cNvCxnSpPr>
            <a:cxnSpLocks/>
          </p:cNvCxnSpPr>
          <p:nvPr/>
        </p:nvCxnSpPr>
        <p:spPr>
          <a:xfrm>
            <a:off x="1960585" y="1846540"/>
            <a:ext cx="0" cy="22860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0578613-66AB-4BCE-A202-FEB8E6B1A14E}"/>
              </a:ext>
            </a:extLst>
          </p:cNvPr>
          <p:cNvCxnSpPr>
            <a:cxnSpLocks/>
          </p:cNvCxnSpPr>
          <p:nvPr/>
        </p:nvCxnSpPr>
        <p:spPr>
          <a:xfrm>
            <a:off x="3825542" y="1853467"/>
            <a:ext cx="0" cy="22860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1DC7E08-80A2-4077-9289-863E893BEBD7}"/>
              </a:ext>
            </a:extLst>
          </p:cNvPr>
          <p:cNvCxnSpPr>
            <a:cxnSpLocks/>
          </p:cNvCxnSpPr>
          <p:nvPr/>
        </p:nvCxnSpPr>
        <p:spPr>
          <a:xfrm>
            <a:off x="5659751" y="1846540"/>
            <a:ext cx="0" cy="22860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FEF79130-8A80-4D13-AB11-073BDA989448}"/>
              </a:ext>
            </a:extLst>
          </p:cNvPr>
          <p:cNvSpPr/>
          <p:nvPr/>
        </p:nvSpPr>
        <p:spPr>
          <a:xfrm>
            <a:off x="6532589" y="3677802"/>
            <a:ext cx="212551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Rounded MT Bold" panose="020F0704030504030204" pitchFamily="34" charset="0"/>
              </a:rPr>
              <a:t>Strategic Design</a:t>
            </a:r>
          </a:p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Rounded MT Bold" panose="020F0704030504030204" pitchFamily="34" charset="0"/>
              </a:rPr>
              <a:t>Data Analysis</a:t>
            </a:r>
          </a:p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Rounded MT Bold" panose="020F0704030504030204" pitchFamily="34" charset="0"/>
              </a:rPr>
              <a:t>Decision Support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4D3DE53-E3B4-4C1D-BAEA-EA69CDA816B2}"/>
              </a:ext>
            </a:extLst>
          </p:cNvPr>
          <p:cNvSpPr>
            <a:spLocks noChangeAspect="1"/>
          </p:cNvSpPr>
          <p:nvPr/>
        </p:nvSpPr>
        <p:spPr>
          <a:xfrm>
            <a:off x="1091905" y="2127787"/>
            <a:ext cx="1737360" cy="1737360"/>
          </a:xfrm>
          <a:prstGeom prst="ellipse">
            <a:avLst/>
          </a:prstGeom>
          <a:gradFill flip="none" rotWithShape="1">
            <a:gsLst>
              <a:gs pos="16000">
                <a:schemeClr val="bg1">
                  <a:lumMod val="75000"/>
                </a:schemeClr>
              </a:gs>
              <a:gs pos="65000">
                <a:schemeClr val="tx1">
                  <a:lumMod val="85000"/>
                  <a:lumOff val="15000"/>
                </a:schemeClr>
              </a:gs>
              <a:gs pos="100000">
                <a:schemeClr val="dk1">
                  <a:lumMod val="99000"/>
                  <a:satMod val="120000"/>
                  <a:shade val="78000"/>
                </a:schemeClr>
              </a:gs>
            </a:gsLst>
            <a:path path="circle">
              <a:fillToRect r="100000" b="100000"/>
            </a:path>
            <a:tileRect l="-100000" t="-100000"/>
          </a:gradFill>
          <a:effectLst>
            <a:outerShdw blurRad="88900" dist="889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34D4B3E-E05A-4E3A-8CC5-512D33B7FB60}"/>
              </a:ext>
            </a:extLst>
          </p:cNvPr>
          <p:cNvSpPr txBox="1"/>
          <p:nvPr/>
        </p:nvSpPr>
        <p:spPr>
          <a:xfrm>
            <a:off x="1459160" y="2194693"/>
            <a:ext cx="10134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spc="50" dirty="0">
                <a:ln w="0">
                  <a:solidFill>
                    <a:schemeClr val="bg1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innerShdw blurRad="63500" dist="63500" dir="13500000">
                    <a:srgbClr val="000000">
                      <a:alpha val="50000"/>
                    </a:srgbClr>
                  </a:innerShdw>
                </a:effectLst>
                <a:latin typeface="Arial Rounded MT Bold" panose="020F0704030504030204" pitchFamily="34" charset="0"/>
              </a:rPr>
              <a:t>S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C5F298C-458F-4388-BD97-622E3F28A054}"/>
              </a:ext>
            </a:extLst>
          </p:cNvPr>
          <p:cNvSpPr>
            <a:spLocks noChangeAspect="1"/>
          </p:cNvSpPr>
          <p:nvPr/>
        </p:nvSpPr>
        <p:spPr>
          <a:xfrm>
            <a:off x="4785818" y="2110843"/>
            <a:ext cx="1737360" cy="1737360"/>
          </a:xfrm>
          <a:prstGeom prst="ellipse">
            <a:avLst/>
          </a:prstGeom>
          <a:gradFill flip="none" rotWithShape="1">
            <a:gsLst>
              <a:gs pos="16000">
                <a:schemeClr val="bg1">
                  <a:lumMod val="75000"/>
                </a:schemeClr>
              </a:gs>
              <a:gs pos="65000">
                <a:schemeClr val="tx1">
                  <a:lumMod val="85000"/>
                  <a:lumOff val="15000"/>
                </a:schemeClr>
              </a:gs>
              <a:gs pos="100000">
                <a:schemeClr val="dk1">
                  <a:lumMod val="99000"/>
                  <a:satMod val="120000"/>
                  <a:shade val="78000"/>
                </a:schemeClr>
              </a:gs>
            </a:gsLst>
            <a:path path="circle">
              <a:fillToRect r="100000" b="100000"/>
            </a:path>
            <a:tileRect l="-100000" t="-100000"/>
          </a:gradFill>
          <a:effectLst>
            <a:outerShdw blurRad="88900" dist="889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7133E6-5CC3-46C9-8EA9-7BD3D380BC13}"/>
              </a:ext>
            </a:extLst>
          </p:cNvPr>
          <p:cNvSpPr/>
          <p:nvPr/>
        </p:nvSpPr>
        <p:spPr>
          <a:xfrm>
            <a:off x="5119308" y="2197315"/>
            <a:ext cx="110318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600" b="1" spc="50" dirty="0">
                <a:ln w="0">
                  <a:solidFill>
                    <a:schemeClr val="bg1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 Rounded MT Bold" panose="020F0704030504030204" pitchFamily="34" charset="0"/>
              </a:rPr>
              <a:t>C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3519C56-DF99-4A1C-9565-E6BF0FB9C8EF}"/>
              </a:ext>
            </a:extLst>
          </p:cNvPr>
          <p:cNvSpPr>
            <a:spLocks noChangeAspect="1"/>
          </p:cNvSpPr>
          <p:nvPr/>
        </p:nvSpPr>
        <p:spPr>
          <a:xfrm>
            <a:off x="2948416" y="2110843"/>
            <a:ext cx="1737360" cy="1737360"/>
          </a:xfrm>
          <a:prstGeom prst="ellipse">
            <a:avLst/>
          </a:prstGeom>
          <a:gradFill flip="none" rotWithShape="1">
            <a:gsLst>
              <a:gs pos="35000">
                <a:schemeClr val="bg1">
                  <a:lumMod val="95000"/>
                </a:schemeClr>
              </a:gs>
              <a:gs pos="65000">
                <a:schemeClr val="bg1">
                  <a:lumMod val="75000"/>
                </a:schemeClr>
              </a:gs>
              <a:gs pos="100000">
                <a:schemeClr val="bg2">
                  <a:lumMod val="2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effectLst>
            <a:outerShdw blurRad="88900" dist="889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3500" dist="50800" dir="2700000">
                    <a:schemeClr val="bg1">
                      <a:alpha val="50000"/>
                    </a:schemeClr>
                  </a:innerShdw>
                </a:effectLst>
                <a:latin typeface="Arial Rounded MT Bold" panose="020F0704030504030204" pitchFamily="34" charset="0"/>
              </a:rPr>
              <a:t>M</a:t>
            </a:r>
            <a:endParaRPr lang="en-US" sz="960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3500" dist="50800" dir="2700000">
                  <a:schemeClr val="bg1">
                    <a:alpha val="50000"/>
                  </a:schemeClr>
                </a:innerShdw>
              </a:effectLs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F2285B-C8EB-4245-998A-D768B8D85908}"/>
              </a:ext>
            </a:extLst>
          </p:cNvPr>
          <p:cNvSpPr txBox="1"/>
          <p:nvPr/>
        </p:nvSpPr>
        <p:spPr>
          <a:xfrm>
            <a:off x="713341" y="524107"/>
            <a:ext cx="1050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GO game</a:t>
            </a:r>
          </a:p>
        </p:txBody>
      </p:sp>
    </p:spTree>
    <p:extLst>
      <p:ext uri="{BB962C8B-B14F-4D97-AF65-F5344CB8AC3E}">
        <p14:creationId xmlns:p14="http://schemas.microsoft.com/office/powerpoint/2010/main" val="4106199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48AF9BD-E385-485B-8273-78AF4A0A9256}"/>
              </a:ext>
            </a:extLst>
          </p:cNvPr>
          <p:cNvCxnSpPr>
            <a:cxnSpLocks/>
          </p:cNvCxnSpPr>
          <p:nvPr/>
        </p:nvCxnSpPr>
        <p:spPr>
          <a:xfrm>
            <a:off x="757946" y="3257169"/>
            <a:ext cx="6248400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25E5650-783E-444D-A677-C05D9133E7AF}"/>
              </a:ext>
            </a:extLst>
          </p:cNvPr>
          <p:cNvCxnSpPr>
            <a:cxnSpLocks/>
          </p:cNvCxnSpPr>
          <p:nvPr/>
        </p:nvCxnSpPr>
        <p:spPr>
          <a:xfrm>
            <a:off x="2005190" y="2114169"/>
            <a:ext cx="0" cy="22860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0578613-66AB-4BCE-A202-FEB8E6B1A14E}"/>
              </a:ext>
            </a:extLst>
          </p:cNvPr>
          <p:cNvCxnSpPr>
            <a:cxnSpLocks/>
          </p:cNvCxnSpPr>
          <p:nvPr/>
        </p:nvCxnSpPr>
        <p:spPr>
          <a:xfrm>
            <a:off x="3847845" y="2121096"/>
            <a:ext cx="0" cy="22860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1DC7E08-80A2-4077-9289-863E893BEBD7}"/>
              </a:ext>
            </a:extLst>
          </p:cNvPr>
          <p:cNvCxnSpPr>
            <a:cxnSpLocks/>
          </p:cNvCxnSpPr>
          <p:nvPr/>
        </p:nvCxnSpPr>
        <p:spPr>
          <a:xfrm>
            <a:off x="5704356" y="2114169"/>
            <a:ext cx="0" cy="22860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6F8C48EA-90EE-4936-9748-3B537CDB367D}"/>
              </a:ext>
            </a:extLst>
          </p:cNvPr>
          <p:cNvSpPr/>
          <p:nvPr/>
        </p:nvSpPr>
        <p:spPr>
          <a:xfrm>
            <a:off x="1146210" y="2384333"/>
            <a:ext cx="1745673" cy="1745673"/>
          </a:xfrm>
          <a:prstGeom prst="ellipse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</a:rPr>
              <a:t>S</a:t>
            </a:r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EB5BF07-E74C-4FAC-8E92-6B318A6E36CE}"/>
              </a:ext>
            </a:extLst>
          </p:cNvPr>
          <p:cNvSpPr/>
          <p:nvPr/>
        </p:nvSpPr>
        <p:spPr>
          <a:xfrm>
            <a:off x="2988865" y="2384333"/>
            <a:ext cx="1745673" cy="1745673"/>
          </a:xfrm>
          <a:prstGeom prst="ellipse">
            <a:avLst/>
          </a:prstGeom>
          <a:solidFill>
            <a:schemeClr val="bg1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 prstMaterial="matte">
            <a:bevelT/>
            <a:bevelB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M</a:t>
            </a:r>
            <a:endParaRPr lang="en-US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2A7C762-BBB7-4A11-BE7F-CEE6B6316D1E}"/>
              </a:ext>
            </a:extLst>
          </p:cNvPr>
          <p:cNvSpPr/>
          <p:nvPr/>
        </p:nvSpPr>
        <p:spPr>
          <a:xfrm>
            <a:off x="4831520" y="2384333"/>
            <a:ext cx="1745673" cy="1745673"/>
          </a:xfrm>
          <a:prstGeom prst="ellipse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Rounded MT Bold" panose="020F0704030504030204" pitchFamily="34" charset="0"/>
              </a:rPr>
              <a:t>C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EF79130-8A80-4D13-AB11-073BDA989448}"/>
              </a:ext>
            </a:extLst>
          </p:cNvPr>
          <p:cNvSpPr/>
          <p:nvPr/>
        </p:nvSpPr>
        <p:spPr>
          <a:xfrm>
            <a:off x="6577194" y="3945431"/>
            <a:ext cx="212551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Rounded MT Bold" panose="020F0704030504030204" pitchFamily="34" charset="0"/>
              </a:rPr>
              <a:t>Strategic Design</a:t>
            </a:r>
          </a:p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Rounded MT Bold" panose="020F0704030504030204" pitchFamily="34" charset="0"/>
              </a:rPr>
              <a:t>Data Analysis</a:t>
            </a:r>
          </a:p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 Rounded MT Bold" panose="020F0704030504030204" pitchFamily="34" charset="0"/>
              </a:rPr>
              <a:t>Decision Support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10E504D-39D9-4074-A456-0B508E545275}"/>
              </a:ext>
            </a:extLst>
          </p:cNvPr>
          <p:cNvCxnSpPr/>
          <p:nvPr/>
        </p:nvCxnSpPr>
        <p:spPr>
          <a:xfrm>
            <a:off x="3485092" y="2676292"/>
            <a:ext cx="731520" cy="0"/>
          </a:xfrm>
          <a:prstGeom prst="line">
            <a:avLst/>
          </a:prstGeom>
          <a:ln w="76200" cap="rnd">
            <a:solidFill>
              <a:schemeClr val="tx1">
                <a:lumMod val="85000"/>
                <a:lumOff val="15000"/>
              </a:schemeClr>
            </a:solidFill>
            <a:rou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7B9B070-F26D-496A-BDA1-7159E7329DA2}"/>
              </a:ext>
            </a:extLst>
          </p:cNvPr>
          <p:cNvSpPr txBox="1"/>
          <p:nvPr/>
        </p:nvSpPr>
        <p:spPr>
          <a:xfrm flipH="1">
            <a:off x="5990790" y="2568908"/>
            <a:ext cx="299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C4F2C5-6859-4471-8DA9-45B756D82618}"/>
              </a:ext>
            </a:extLst>
          </p:cNvPr>
          <p:cNvSpPr txBox="1"/>
          <p:nvPr/>
        </p:nvSpPr>
        <p:spPr>
          <a:xfrm>
            <a:off x="757946" y="836341"/>
            <a:ext cx="1020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Go game</a:t>
            </a:r>
          </a:p>
        </p:txBody>
      </p:sp>
    </p:spTree>
    <p:extLst>
      <p:ext uri="{BB962C8B-B14F-4D97-AF65-F5344CB8AC3E}">
        <p14:creationId xmlns:p14="http://schemas.microsoft.com/office/powerpoint/2010/main" val="1086807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3052</TotalTime>
  <Words>25</Words>
  <Application>Microsoft Office PowerPoint</Application>
  <PresentationFormat>Letter Paper (8.5x11 in)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Arial Rounded MT Bold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 Vandomme</dc:creator>
  <cp:lastModifiedBy>Roger Vandomme</cp:lastModifiedBy>
  <cp:revision>39</cp:revision>
  <cp:lastPrinted>2016-10-29T20:00:57Z</cp:lastPrinted>
  <dcterms:created xsi:type="dcterms:W3CDTF">2016-10-29T14:49:45Z</dcterms:created>
  <dcterms:modified xsi:type="dcterms:W3CDTF">2017-07-07T16:12:44Z</dcterms:modified>
</cp:coreProperties>
</file>